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8" r:id="rId3"/>
    <p:sldId id="257" r:id="rId4"/>
    <p:sldId id="260" r:id="rId5"/>
    <p:sldId id="265" r:id="rId6"/>
    <p:sldId id="261" r:id="rId7"/>
    <p:sldId id="267" r:id="rId8"/>
    <p:sldId id="268" r:id="rId9"/>
    <p:sldId id="269" r:id="rId10"/>
    <p:sldId id="270" r:id="rId11"/>
    <p:sldId id="262"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0F05843-384D-4A8D-BB6B-434F92A42881}" type="datetimeFigureOut">
              <a:rPr lang="en-US" smtClean="0"/>
              <a:pPr/>
              <a:t>11/11/2011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60E2448-812C-4E46-88A3-3F4A0411527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F05843-384D-4A8D-BB6B-434F92A42881}" type="datetimeFigureOut">
              <a:rPr lang="en-US" smtClean="0"/>
              <a:pPr/>
              <a:t>11/11/2011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0E2448-812C-4E46-88A3-3F4A041152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0F05843-384D-4A8D-BB6B-434F92A42881}" type="datetimeFigureOut">
              <a:rPr lang="en-US" smtClean="0"/>
              <a:pPr/>
              <a:t>11/11/2011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60E2448-812C-4E46-88A3-3F4A041152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F05843-384D-4A8D-BB6B-434F92A42881}" type="datetimeFigureOut">
              <a:rPr lang="en-US" smtClean="0"/>
              <a:pPr/>
              <a:t>11/11/2011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60E2448-812C-4E46-88A3-3F4A041152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0F05843-384D-4A8D-BB6B-434F92A42881}" type="datetimeFigureOut">
              <a:rPr lang="en-US" smtClean="0"/>
              <a:pPr/>
              <a:t>11/11/2011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60E2448-812C-4E46-88A3-3F4A0411527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F05843-384D-4A8D-BB6B-434F92A42881}" type="datetimeFigureOut">
              <a:rPr lang="en-US" smtClean="0"/>
              <a:pPr/>
              <a:t>11/11/2011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60E2448-812C-4E46-88A3-3F4A041152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0F05843-384D-4A8D-BB6B-434F92A42881}" type="datetimeFigureOut">
              <a:rPr lang="en-US" smtClean="0"/>
              <a:pPr/>
              <a:t>11/11/2011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60E2448-812C-4E46-88A3-3F4A041152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0F05843-384D-4A8D-BB6B-434F92A42881}" type="datetimeFigureOut">
              <a:rPr lang="en-US" smtClean="0"/>
              <a:pPr/>
              <a:t>11/11/2011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60E2448-812C-4E46-88A3-3F4A041152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0F05843-384D-4A8D-BB6B-434F92A42881}" type="datetimeFigureOut">
              <a:rPr lang="en-US" smtClean="0"/>
              <a:pPr/>
              <a:t>11/11/2011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60E2448-812C-4E46-88A3-3F4A041152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F05843-384D-4A8D-BB6B-434F92A42881}" type="datetimeFigureOut">
              <a:rPr lang="en-US" smtClean="0"/>
              <a:pPr/>
              <a:t>11/11/2011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60E2448-812C-4E46-88A3-3F4A041152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0F05843-384D-4A8D-BB6B-434F92A42881}" type="datetimeFigureOut">
              <a:rPr lang="en-US" smtClean="0"/>
              <a:pPr/>
              <a:t>11/11/2011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60E2448-812C-4E46-88A3-3F4A04115275}"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0F05843-384D-4A8D-BB6B-434F92A42881}" type="datetimeFigureOut">
              <a:rPr lang="en-US" smtClean="0"/>
              <a:pPr/>
              <a:t>11/11/2011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60E2448-812C-4E46-88A3-3F4A041152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youtube.com/watch?v=5Cjw1_owcB4&amp;feature=related" TargetMode="Externa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4343400"/>
            <a:ext cx="8077200" cy="3124199"/>
          </a:xfrm>
        </p:spPr>
        <p:txBody>
          <a:bodyPr>
            <a:normAutofit/>
          </a:bodyPr>
          <a:lstStyle/>
          <a:p>
            <a:pPr algn="ctr"/>
            <a:endParaRPr lang="en-US" b="1" i="1" dirty="0" smtClean="0">
              <a:latin typeface="Georgia" pitchFamily="18" charset="0"/>
            </a:endParaRPr>
          </a:p>
          <a:p>
            <a:pPr algn="ctr"/>
            <a:endParaRPr lang="en-US" b="1" i="1" dirty="0" smtClean="0">
              <a:latin typeface="Georgia" pitchFamily="18" charset="0"/>
            </a:endParaRPr>
          </a:p>
          <a:p>
            <a:r>
              <a:rPr lang="en-US" dirty="0" smtClean="0">
                <a:hlinkClick r:id="rId2"/>
              </a:rPr>
              <a:t>http://www.youtube.com/watch?v=5Cjw1_owcB4&amp;feature=related</a:t>
            </a:r>
            <a:endParaRPr lang="en-US" dirty="0" smtClean="0"/>
          </a:p>
          <a:p>
            <a:endParaRPr lang="en-US" dirty="0" smtClean="0"/>
          </a:p>
          <a:p>
            <a:pPr algn="ctr"/>
            <a:r>
              <a:rPr lang="en-US" b="1" i="1" dirty="0" smtClean="0">
                <a:latin typeface="Georgia" pitchFamily="18" charset="0"/>
              </a:rPr>
              <a:t>Knowing the consequences and saying no to junk food plays a major role in living a happy life </a:t>
            </a:r>
          </a:p>
          <a:p>
            <a:endParaRPr lang="en-US" dirty="0" smtClean="0"/>
          </a:p>
          <a:p>
            <a:endParaRPr lang="en-US" dirty="0" smtClean="0"/>
          </a:p>
          <a:p>
            <a:endParaRPr lang="en-US" dirty="0" smtClean="0"/>
          </a:p>
        </p:txBody>
      </p:sp>
      <p:pic>
        <p:nvPicPr>
          <p:cNvPr id="4" name="Picture 3" descr="untitled.bmp"/>
          <p:cNvPicPr>
            <a:picLocks noChangeAspect="1"/>
          </p:cNvPicPr>
          <p:nvPr/>
        </p:nvPicPr>
        <p:blipFill>
          <a:blip r:embed="rId3" cstate="print"/>
          <a:stretch>
            <a:fillRect/>
          </a:stretch>
        </p:blipFill>
        <p:spPr>
          <a:xfrm>
            <a:off x="304800" y="304800"/>
            <a:ext cx="2286000" cy="2403734"/>
          </a:xfrm>
          <a:prstGeom prst="rect">
            <a:avLst/>
          </a:prstGeom>
        </p:spPr>
      </p:pic>
      <p:pic>
        <p:nvPicPr>
          <p:cNvPr id="5" name="Picture 4" descr="reason-4-fast-food-meals-person-photo-u1.jpg"/>
          <p:cNvPicPr>
            <a:picLocks noChangeAspect="1"/>
          </p:cNvPicPr>
          <p:nvPr/>
        </p:nvPicPr>
        <p:blipFill>
          <a:blip r:embed="rId4" cstate="print"/>
          <a:stretch>
            <a:fillRect/>
          </a:stretch>
        </p:blipFill>
        <p:spPr>
          <a:xfrm>
            <a:off x="2438400" y="1371600"/>
            <a:ext cx="2857500" cy="2857500"/>
          </a:xfrm>
          <a:prstGeom prst="rect">
            <a:avLst/>
          </a:prstGeom>
        </p:spPr>
      </p:pic>
      <p:pic>
        <p:nvPicPr>
          <p:cNvPr id="6" name="Picture 5" descr="48894-37269.jpg"/>
          <p:cNvPicPr>
            <a:picLocks noChangeAspect="1"/>
          </p:cNvPicPr>
          <p:nvPr/>
        </p:nvPicPr>
        <p:blipFill>
          <a:blip r:embed="rId5" cstate="print"/>
          <a:stretch>
            <a:fillRect/>
          </a:stretch>
        </p:blipFill>
        <p:spPr>
          <a:xfrm>
            <a:off x="228600" y="3048000"/>
            <a:ext cx="2438400" cy="1622066"/>
          </a:xfrm>
          <a:prstGeom prst="rect">
            <a:avLst/>
          </a:prstGeom>
        </p:spPr>
      </p:pic>
      <p:pic>
        <p:nvPicPr>
          <p:cNvPr id="7" name="Picture 6" descr="fast-food-tattoos_130434663842.jpg"/>
          <p:cNvPicPr>
            <a:picLocks noChangeAspect="1"/>
          </p:cNvPicPr>
          <p:nvPr/>
        </p:nvPicPr>
        <p:blipFill>
          <a:blip r:embed="rId6" cstate="print"/>
          <a:stretch>
            <a:fillRect/>
          </a:stretch>
        </p:blipFill>
        <p:spPr>
          <a:xfrm>
            <a:off x="5029200" y="762000"/>
            <a:ext cx="2935574" cy="3886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t>
            </a:r>
            <a:endParaRPr lang="en-US" dirty="0"/>
          </a:p>
        </p:txBody>
      </p:sp>
      <p:sp>
        <p:nvSpPr>
          <p:cNvPr id="3" name="Content Placeholder 2"/>
          <p:cNvSpPr>
            <a:spLocks noGrp="1"/>
          </p:cNvSpPr>
          <p:nvPr>
            <p:ph idx="1"/>
          </p:nvPr>
        </p:nvSpPr>
        <p:spPr/>
        <p:txBody>
          <a:bodyPr/>
          <a:lstStyle/>
          <a:p>
            <a:r>
              <a:rPr lang="en-US" sz="3600" dirty="0" smtClean="0"/>
              <a:t>If you eat a healthy, balanced diet you will :</a:t>
            </a:r>
          </a:p>
          <a:p>
            <a:pPr lvl="3"/>
            <a:r>
              <a:rPr lang="en-US" sz="3200" b="1" dirty="0" smtClean="0">
                <a:solidFill>
                  <a:schemeClr val="tx1"/>
                </a:solidFill>
                <a:latin typeface="Bradley Hand ITC" pitchFamily="66" charset="0"/>
              </a:rPr>
              <a:t>LIVE LONGER </a:t>
            </a:r>
          </a:p>
          <a:p>
            <a:pPr lvl="3"/>
            <a:r>
              <a:rPr lang="en-US" sz="3200" b="1" dirty="0" smtClean="0">
                <a:solidFill>
                  <a:schemeClr val="tx1"/>
                </a:solidFill>
                <a:latin typeface="Bradley Hand ITC" pitchFamily="66" charset="0"/>
              </a:rPr>
              <a:t>AVOID DEVELOPING MANY DISEASES</a:t>
            </a:r>
          </a:p>
          <a:p>
            <a:pPr lvl="3"/>
            <a:r>
              <a:rPr lang="en-US" sz="3200" b="1" dirty="0" smtClean="0">
                <a:solidFill>
                  <a:schemeClr val="tx1"/>
                </a:solidFill>
                <a:latin typeface="Bradley Hand ITC" pitchFamily="66" charset="0"/>
              </a:rPr>
              <a:t>HAVE A POSITIVE ATTITUDE TOWARDS HOW YOU LOOK AND FEEL </a:t>
            </a:r>
          </a:p>
          <a:p>
            <a:pPr lvl="3"/>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0" y="304800"/>
            <a:ext cx="3429000" cy="5562600"/>
          </a:xfrm>
        </p:spPr>
        <p:txBody>
          <a:bodyPr>
            <a:noAutofit/>
          </a:bodyPr>
          <a:lstStyle/>
          <a:p>
            <a:r>
              <a:rPr lang="en-US" sz="3200" dirty="0" smtClean="0"/>
              <a:t>Health and happiness go hand in hand. To live life to the fullest and enjoy every bit of it, it is extremely important for EVERY ONE OF US TO EAT healthy !</a:t>
            </a:r>
            <a:endParaRPr lang="en-US" sz="3200" dirty="0"/>
          </a:p>
        </p:txBody>
      </p:sp>
      <p:sp>
        <p:nvSpPr>
          <p:cNvPr id="3" name="Text Placeholder 2"/>
          <p:cNvSpPr>
            <a:spLocks noGrp="1"/>
          </p:cNvSpPr>
          <p:nvPr>
            <p:ph type="body" sz="half" idx="2"/>
          </p:nvPr>
        </p:nvSpPr>
        <p:spPr>
          <a:xfrm>
            <a:off x="228600" y="5867400"/>
            <a:ext cx="4876800" cy="777240"/>
          </a:xfrm>
        </p:spPr>
        <p:txBody>
          <a:bodyPr/>
          <a:lstStyle/>
          <a:p>
            <a:r>
              <a:rPr lang="en-US" dirty="0" smtClean="0"/>
              <a:t>Yahoo.com/images</a:t>
            </a:r>
            <a:endParaRPr lang="en-US" dirty="0"/>
          </a:p>
        </p:txBody>
      </p:sp>
      <p:pic>
        <p:nvPicPr>
          <p:cNvPr id="5" name="Picture Placeholder 4" descr="HappyFitWomanPhoto.jpg"/>
          <p:cNvPicPr>
            <a:picLocks noGrp="1" noChangeAspect="1"/>
          </p:cNvPicPr>
          <p:nvPr>
            <p:ph type="pic" idx="1"/>
          </p:nvPr>
        </p:nvPicPr>
        <p:blipFill>
          <a:blip r:embed="rId2" cstate="print"/>
          <a:srcRect l="19480" r="19480"/>
          <a:stretch>
            <a:fillRect/>
          </a:stretch>
        </p:blip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543800" cy="609600"/>
          </a:xfrm>
        </p:spPr>
        <p:txBody>
          <a:bodyPr/>
          <a:lstStyle/>
          <a:p>
            <a:r>
              <a:rPr lang="en-US" dirty="0" smtClean="0"/>
              <a:t>References </a:t>
            </a:r>
            <a:endParaRPr lang="en-US" dirty="0"/>
          </a:p>
        </p:txBody>
      </p:sp>
      <p:sp>
        <p:nvSpPr>
          <p:cNvPr id="3" name="Content Placeholder 2"/>
          <p:cNvSpPr>
            <a:spLocks noGrp="1"/>
          </p:cNvSpPr>
          <p:nvPr>
            <p:ph idx="1"/>
          </p:nvPr>
        </p:nvSpPr>
        <p:spPr>
          <a:xfrm>
            <a:off x="76200" y="609600"/>
            <a:ext cx="8915400" cy="6019800"/>
          </a:xfrm>
        </p:spPr>
        <p:txBody>
          <a:bodyPr>
            <a:normAutofit lnSpcReduction="10000"/>
          </a:bodyPr>
          <a:lstStyle/>
          <a:p>
            <a:r>
              <a:rPr lang="en-US" sz="1600" dirty="0" smtClean="0"/>
              <a:t>Simon, Cheryl. "Genome News Network." </a:t>
            </a:r>
            <a:r>
              <a:rPr lang="en-US" sz="1600" i="1" dirty="0" smtClean="0"/>
              <a:t>Eat less, live longer</a:t>
            </a:r>
            <a:r>
              <a:rPr lang="en-US" sz="1600" dirty="0" smtClean="0"/>
              <a:t>. J. Craig Venter Institute, 	2004. Web. 2 Nov 2011. 	&lt;http://www.genomenewsnetwork.org/articles/2004/07/09/calorie	restriction.php&gt;.</a:t>
            </a:r>
          </a:p>
          <a:p>
            <a:r>
              <a:rPr lang="en-US" sz="1600" dirty="0" smtClean="0"/>
              <a:t>Hunter , Jayson. "</a:t>
            </a:r>
            <a:r>
              <a:rPr lang="en-US" sz="1600" dirty="0" err="1" smtClean="0"/>
              <a:t>Ezine</a:t>
            </a:r>
            <a:r>
              <a:rPr lang="en-US" sz="1600" dirty="0" smtClean="0"/>
              <a:t> Articles." </a:t>
            </a:r>
            <a:r>
              <a:rPr lang="en-US" sz="1600" i="1" dirty="0" smtClean="0"/>
              <a:t>Healthy Eating Benefits </a:t>
            </a:r>
            <a:r>
              <a:rPr lang="en-US" sz="1600" dirty="0" smtClean="0"/>
              <a:t>. </a:t>
            </a:r>
            <a:r>
              <a:rPr lang="en-US" sz="1600" dirty="0" err="1" smtClean="0"/>
              <a:t>N.p</a:t>
            </a:r>
            <a:r>
              <a:rPr lang="en-US" sz="1600" dirty="0" smtClean="0"/>
              <a:t>., 2011. Web. 2 Nov 2011. 	&lt;http://ezinearticles.com/?Healthy-Eating-Benefits-of-EPA-and-DHA&amp;id=6092789&gt;.</a:t>
            </a:r>
          </a:p>
          <a:p>
            <a:r>
              <a:rPr lang="en-US" sz="1600" dirty="0" err="1" smtClean="0"/>
              <a:t>Preidt</a:t>
            </a:r>
            <a:r>
              <a:rPr lang="en-US" sz="1600" dirty="0" smtClean="0"/>
              <a:t>, Robert. "MSN." </a:t>
            </a:r>
            <a:r>
              <a:rPr lang="en-US" sz="1600" i="1" dirty="0" smtClean="0"/>
              <a:t>Healthy Behaviors Will Help You Live Longer </a:t>
            </a:r>
            <a:r>
              <a:rPr lang="en-US" sz="1600" dirty="0" smtClean="0"/>
              <a:t>. </a:t>
            </a:r>
            <a:r>
              <a:rPr lang="en-US" sz="1600" dirty="0" err="1" smtClean="0"/>
              <a:t>N.p</a:t>
            </a:r>
            <a:r>
              <a:rPr lang="en-US" sz="1600" dirty="0" smtClean="0"/>
              <a:t>., 2011. Web. 3 Nov 	2011. </a:t>
            </a:r>
          </a:p>
          <a:p>
            <a:pPr>
              <a:buNone/>
            </a:pPr>
            <a:r>
              <a:rPr lang="en-US" sz="1600" dirty="0" smtClean="0"/>
              <a:t>		&lt;http://health.msn.com/health-topics/addiction/healthy-behaviors-will-help-	you-	live-longer-</a:t>
            </a:r>
            <a:r>
              <a:rPr lang="en-US" sz="1600" dirty="0" err="1" smtClean="0"/>
              <a:t>cdc</a:t>
            </a:r>
            <a:r>
              <a:rPr lang="en-US" sz="1600" dirty="0" smtClean="0"/>
              <a:t>&gt;.</a:t>
            </a:r>
          </a:p>
          <a:p>
            <a:r>
              <a:rPr lang="en-US" sz="1600" dirty="0" smtClean="0"/>
              <a:t>"U.S. Food and Drug Administration." </a:t>
            </a:r>
            <a:r>
              <a:rPr lang="en-US" sz="1600" i="1" dirty="0" smtClean="0"/>
              <a:t>Labeling and Nutrition</a:t>
            </a:r>
            <a:r>
              <a:rPr lang="en-US" sz="1600" dirty="0" smtClean="0"/>
              <a:t>. </a:t>
            </a:r>
            <a:r>
              <a:rPr lang="en-US" sz="1600" dirty="0" err="1" smtClean="0"/>
              <a:t>N.p</a:t>
            </a:r>
            <a:r>
              <a:rPr lang="en-US" sz="1600" dirty="0" smtClean="0"/>
              <a:t>., 03022010. Web. 4 Nov 	2011. </a:t>
            </a:r>
          </a:p>
          <a:p>
            <a:pPr>
              <a:buNone/>
            </a:pPr>
            <a:r>
              <a:rPr lang="en-US" sz="1600" dirty="0" smtClean="0"/>
              <a:t>		&lt;http://www.fda.gov/Food/LabelingNutrition/ucm202780.htm&gt;.</a:t>
            </a:r>
          </a:p>
          <a:p>
            <a:r>
              <a:rPr lang="en-US" sz="1600" dirty="0" smtClean="0"/>
              <a:t>"Naturally Eating Healthy." </a:t>
            </a:r>
            <a:r>
              <a:rPr lang="en-US" sz="1600" i="1" dirty="0" smtClean="0"/>
              <a:t>Eating Healthy Guidelines</a:t>
            </a:r>
            <a:r>
              <a:rPr lang="en-US" sz="1600" dirty="0" smtClean="0"/>
              <a:t>. </a:t>
            </a:r>
            <a:r>
              <a:rPr lang="en-US" sz="1600" dirty="0" err="1" smtClean="0"/>
              <a:t>N.p</a:t>
            </a:r>
            <a:r>
              <a:rPr lang="en-US" sz="1600" dirty="0" smtClean="0"/>
              <a:t>., 2011. Web. 4 Nov 2011. 	&lt;http://www.eatinghealthyfoods.org/top-benefits-of-eating-healthy.html&gt;.</a:t>
            </a:r>
          </a:p>
          <a:p>
            <a:r>
              <a:rPr lang="en-US" sz="1600" dirty="0" smtClean="0"/>
              <a:t>"Health.gov." </a:t>
            </a:r>
            <a:r>
              <a:rPr lang="en-US" sz="1600" i="1" dirty="0" smtClean="0"/>
              <a:t>Eat Healthy</a:t>
            </a:r>
            <a:r>
              <a:rPr lang="en-US" sz="1600" dirty="0" smtClean="0"/>
              <a:t>. </a:t>
            </a:r>
            <a:r>
              <a:rPr lang="en-US" sz="1600" dirty="0" err="1" smtClean="0"/>
              <a:t>N.p</a:t>
            </a:r>
            <a:r>
              <a:rPr lang="en-US" sz="1600" dirty="0" smtClean="0"/>
              <a:t>., 110211. Web. 9 Nov 2011. 	&lt;http://www.healthfinder.gov/prevention/ViewTopic.aspx?topicId=21&gt;.</a:t>
            </a:r>
          </a:p>
          <a:p>
            <a:r>
              <a:rPr lang="en-US" sz="1600" dirty="0" smtClean="0"/>
              <a:t>"Centers for Disease Control and Prevention." </a:t>
            </a:r>
            <a:r>
              <a:rPr lang="en-US" sz="1600" i="1" dirty="0" smtClean="0"/>
              <a:t>Chronic Diseases and Health Promotion</a:t>
            </a:r>
            <a:r>
              <a:rPr lang="en-US" sz="1600" dirty="0" smtClean="0"/>
              <a:t>. </a:t>
            </a:r>
            <a:r>
              <a:rPr lang="en-US" sz="1600" dirty="0" err="1" smtClean="0"/>
              <a:t>N.p</a:t>
            </a:r>
            <a:r>
              <a:rPr lang="en-US" sz="1600" dirty="0" smtClean="0"/>
              <a:t>., 	07072011. Web. 6 Nov 2011. 	http://www.cdc.gov/chronicdisease/overview/index.htm&gt;.</a:t>
            </a:r>
          </a:p>
          <a:p>
            <a:r>
              <a:rPr lang="en-US" sz="1600" dirty="0" smtClean="0"/>
              <a:t>"Healthy." Photograph. </a:t>
            </a:r>
            <a:r>
              <a:rPr lang="en-US" sz="1600" i="1" dirty="0" smtClean="0"/>
              <a:t>yahoo.com</a:t>
            </a:r>
            <a:r>
              <a:rPr lang="en-US" sz="1600" dirty="0" smtClean="0"/>
              <a:t>. First Last. Web. 9 Nov 2011.</a:t>
            </a:r>
          </a:p>
          <a:p>
            <a:r>
              <a:rPr lang="en-US" sz="1600" dirty="0" smtClean="0"/>
              <a:t>youtube.com, 2006. Film. 	&lt;http://www.youtube.com/watch?v=5Cjw1_owcB4&amp;feature=related&gt;.</a:t>
            </a:r>
          </a:p>
          <a:p>
            <a:endParaRPr lang="en-US" sz="1600" dirty="0" smtClean="0"/>
          </a:p>
          <a:p>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9098" y="685800"/>
            <a:ext cx="3429000" cy="3962400"/>
          </a:xfrm>
        </p:spPr>
        <p:txBody>
          <a:bodyPr>
            <a:noAutofit/>
          </a:bodyPr>
          <a:lstStyle/>
          <a:p>
            <a:r>
              <a:rPr lang="en-US" sz="4000" dirty="0" smtClean="0"/>
              <a:t>Eating healthy will help you live a longer, happier life </a:t>
            </a:r>
            <a:endParaRPr lang="en-US" sz="4000" dirty="0"/>
          </a:p>
        </p:txBody>
      </p:sp>
      <p:sp>
        <p:nvSpPr>
          <p:cNvPr id="3" name="Text Placeholder 2"/>
          <p:cNvSpPr>
            <a:spLocks noGrp="1"/>
          </p:cNvSpPr>
          <p:nvPr>
            <p:ph type="body" sz="half" idx="2"/>
          </p:nvPr>
        </p:nvSpPr>
        <p:spPr>
          <a:xfrm>
            <a:off x="228600" y="5562600"/>
            <a:ext cx="8915400" cy="1295400"/>
          </a:xfrm>
        </p:spPr>
        <p:txBody>
          <a:bodyPr>
            <a:normAutofit/>
          </a:bodyPr>
          <a:lstStyle/>
          <a:p>
            <a:r>
              <a:rPr lang="en-US" sz="1600" dirty="0" smtClean="0"/>
              <a:t>Photo Credit: yahoo.com/images </a:t>
            </a:r>
            <a:endParaRPr lang="en-US" sz="2400" dirty="0" smtClean="0"/>
          </a:p>
          <a:p>
            <a:r>
              <a:rPr lang="en-US" sz="2400" dirty="0" smtClean="0"/>
              <a:t>						By: Alexis Roberts </a:t>
            </a:r>
          </a:p>
          <a:p>
            <a:r>
              <a:rPr lang="en-US" sz="2400" dirty="0" smtClean="0"/>
              <a:t>						CAS 100A Section 4 </a:t>
            </a:r>
            <a:endParaRPr lang="en-US" sz="2400" dirty="0"/>
          </a:p>
        </p:txBody>
      </p:sp>
      <p:pic>
        <p:nvPicPr>
          <p:cNvPr id="11" name="Picture Placeholder 10" descr="happy-old-people.jpg"/>
          <p:cNvPicPr>
            <a:picLocks noGrp="1" noChangeAspect="1"/>
          </p:cNvPicPr>
          <p:nvPr>
            <p:ph type="pic" idx="1"/>
          </p:nvPr>
        </p:nvPicPr>
        <p:blipFill>
          <a:blip r:embed="rId2" cstate="print"/>
          <a:srcRect l="8021" r="8021"/>
          <a:stretch>
            <a:fillRect/>
          </a:stretch>
        </p:blipFill>
        <p:spPr>
          <a:xfrm>
            <a:off x="609600" y="1143000"/>
            <a:ext cx="4206240" cy="420624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Overview </a:t>
            </a:r>
            <a:endParaRPr lang="en-US" sz="6600" dirty="0"/>
          </a:p>
        </p:txBody>
      </p:sp>
      <p:sp>
        <p:nvSpPr>
          <p:cNvPr id="3" name="Content Placeholder 2"/>
          <p:cNvSpPr>
            <a:spLocks noGrp="1"/>
          </p:cNvSpPr>
          <p:nvPr>
            <p:ph idx="1"/>
          </p:nvPr>
        </p:nvSpPr>
        <p:spPr>
          <a:xfrm>
            <a:off x="457200" y="2057400"/>
            <a:ext cx="7239000" cy="4398336"/>
          </a:xfrm>
        </p:spPr>
        <p:txBody>
          <a:bodyPr>
            <a:normAutofit/>
          </a:bodyPr>
          <a:lstStyle/>
          <a:p>
            <a:r>
              <a:rPr lang="en-US" sz="4000" dirty="0" smtClean="0"/>
              <a:t>Eating healthy helps you live longer </a:t>
            </a:r>
          </a:p>
          <a:p>
            <a:r>
              <a:rPr lang="en-US" sz="4000" dirty="0" smtClean="0"/>
              <a:t>Helps you avoid many diseases and consequences </a:t>
            </a:r>
          </a:p>
          <a:p>
            <a:r>
              <a:rPr lang="en-US" sz="4000" dirty="0" smtClean="0"/>
              <a:t>Determines how you look and feel about yourself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lstStyle/>
          <a:p>
            <a:r>
              <a:rPr lang="en-US" dirty="0" smtClean="0"/>
              <a:t>Longer, Healthier life </a:t>
            </a:r>
            <a:endParaRPr lang="en-US" dirty="0"/>
          </a:p>
        </p:txBody>
      </p:sp>
      <p:sp>
        <p:nvSpPr>
          <p:cNvPr id="3" name="Content Placeholder 2"/>
          <p:cNvSpPr>
            <a:spLocks noGrp="1"/>
          </p:cNvSpPr>
          <p:nvPr>
            <p:ph idx="1"/>
          </p:nvPr>
        </p:nvSpPr>
        <p:spPr>
          <a:xfrm>
            <a:off x="152400" y="1752600"/>
            <a:ext cx="7620000" cy="5105400"/>
          </a:xfrm>
        </p:spPr>
        <p:txBody>
          <a:bodyPr>
            <a:normAutofit lnSpcReduction="10000"/>
          </a:bodyPr>
          <a:lstStyle/>
          <a:p>
            <a:r>
              <a:rPr lang="en-US" sz="2400" dirty="0" smtClean="0"/>
              <a:t>Registered dietician Jayson Hunter says “Eating healthier now is like investing in your future” </a:t>
            </a:r>
          </a:p>
          <a:p>
            <a:pPr>
              <a:buNone/>
            </a:pPr>
            <a:endParaRPr lang="en-US" sz="2400" dirty="0" smtClean="0"/>
          </a:p>
          <a:p>
            <a:r>
              <a:rPr lang="en-US" sz="2400" dirty="0" smtClean="0"/>
              <a:t>Mark Mattson, researcher on aging, says “One can enhance life by regular dieting.” </a:t>
            </a:r>
          </a:p>
          <a:p>
            <a:pPr>
              <a:buNone/>
            </a:pPr>
            <a:endParaRPr lang="en-US" sz="2400" dirty="0" smtClean="0"/>
          </a:p>
          <a:p>
            <a:r>
              <a:rPr lang="en-US" sz="2400" dirty="0" smtClean="0"/>
              <a:t>People who eat healthier, live longer </a:t>
            </a:r>
          </a:p>
          <a:p>
            <a:endParaRPr lang="en-US" sz="2400" dirty="0" smtClean="0"/>
          </a:p>
          <a:p>
            <a:r>
              <a:rPr lang="en-US" sz="2400" dirty="0" smtClean="0"/>
              <a:t>Moderation is key (Hunter)</a:t>
            </a:r>
          </a:p>
          <a:p>
            <a:pPr lvl="3"/>
            <a:r>
              <a:rPr lang="en-US" dirty="0" smtClean="0">
                <a:solidFill>
                  <a:schemeClr val="tx1"/>
                </a:solidFill>
              </a:rPr>
              <a:t>Eating a baked potato instead of French fries can make a big difference </a:t>
            </a:r>
            <a:r>
              <a:rPr lang="en-US" sz="1600" dirty="0" smtClean="0">
                <a:solidFill>
                  <a:schemeClr val="tx1"/>
                </a:solidFill>
              </a:rPr>
              <a:t>(Hunter)</a:t>
            </a:r>
            <a:endParaRPr lang="en-US" sz="1600" dirty="0" smtClean="0"/>
          </a:p>
          <a:p>
            <a:pPr>
              <a:buNone/>
            </a:pPr>
            <a:endParaRPr lang="en-US" dirty="0" smtClean="0"/>
          </a:p>
          <a:p>
            <a:pPr>
              <a:buNone/>
            </a:pPr>
            <a:r>
              <a:rPr lang="en-US" sz="1400" dirty="0" smtClean="0"/>
              <a:t>http://www.genomenewsnetwork.org/articles/2004/07/09/calorierestriction.php</a:t>
            </a:r>
          </a:p>
          <a:p>
            <a:pPr>
              <a:buNone/>
            </a:pPr>
            <a:r>
              <a:rPr lang="en-US" sz="1400" dirty="0" smtClean="0"/>
              <a:t>http://ezinearticles.com/?Healthy-Eating-Benefits-of-EPA-and-DHA&amp;id=6092789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lstStyle/>
          <a:p>
            <a:r>
              <a:rPr lang="en-US" dirty="0" smtClean="0"/>
              <a:t>Continued … </a:t>
            </a:r>
            <a:endParaRPr lang="en-US" dirty="0"/>
          </a:p>
        </p:txBody>
      </p:sp>
      <p:sp>
        <p:nvSpPr>
          <p:cNvPr id="3" name="Content Placeholder 2"/>
          <p:cNvSpPr>
            <a:spLocks noGrp="1"/>
          </p:cNvSpPr>
          <p:nvPr>
            <p:ph idx="1"/>
          </p:nvPr>
        </p:nvSpPr>
        <p:spPr>
          <a:xfrm>
            <a:off x="0" y="1524000"/>
            <a:ext cx="8153400" cy="5334000"/>
          </a:xfrm>
        </p:spPr>
        <p:txBody>
          <a:bodyPr>
            <a:normAutofit/>
          </a:bodyPr>
          <a:lstStyle/>
          <a:p>
            <a:r>
              <a:rPr lang="en-US" dirty="0" smtClean="0"/>
              <a:t>Research Scientist Dean </a:t>
            </a:r>
            <a:r>
              <a:rPr lang="en-US" dirty="0" err="1" smtClean="0"/>
              <a:t>Pomerleau</a:t>
            </a:r>
            <a:r>
              <a:rPr lang="en-US" dirty="0" smtClean="0"/>
              <a:t> estimates that every calorie you avoid adds about 30 seconds to your lifespan. </a:t>
            </a:r>
          </a:p>
          <a:p>
            <a:endParaRPr lang="en-US" dirty="0" smtClean="0"/>
          </a:p>
          <a:p>
            <a:r>
              <a:rPr lang="en-US" dirty="0" smtClean="0"/>
              <a:t>People who eat healthy are :</a:t>
            </a:r>
          </a:p>
          <a:p>
            <a:pPr lvl="2"/>
            <a:r>
              <a:rPr lang="en-US" dirty="0" smtClean="0"/>
              <a:t>66 percent less likely to die early from cancer</a:t>
            </a:r>
          </a:p>
          <a:p>
            <a:pPr lvl="2"/>
            <a:r>
              <a:rPr lang="en-US" dirty="0" smtClean="0"/>
              <a:t>65 percent less likely to die early from cardiovascular disease</a:t>
            </a:r>
          </a:p>
          <a:p>
            <a:pPr lvl="2"/>
            <a:r>
              <a:rPr lang="en-US" dirty="0" smtClean="0"/>
              <a:t>57 percent less likely to die early from other causes.</a:t>
            </a:r>
            <a:br>
              <a:rPr lang="en-US" dirty="0" smtClean="0"/>
            </a:br>
            <a:r>
              <a:rPr lang="en-US" dirty="0" smtClean="0"/>
              <a:t>(U.S. Centers for Disease Control and Prevention )</a:t>
            </a:r>
          </a:p>
          <a:p>
            <a:pPr lvl="2"/>
            <a:endParaRPr lang="en-US" dirty="0" smtClean="0"/>
          </a:p>
          <a:p>
            <a:pPr lvl="2">
              <a:buNone/>
            </a:pPr>
            <a:endParaRPr lang="en-US" dirty="0" smtClean="0"/>
          </a:p>
          <a:p>
            <a:pPr lvl="2">
              <a:buNone/>
            </a:pPr>
            <a:endParaRPr lang="en-US" dirty="0" smtClean="0"/>
          </a:p>
          <a:p>
            <a:pPr lvl="2">
              <a:buNone/>
            </a:pPr>
            <a:r>
              <a:rPr lang="en-US" sz="1200" dirty="0" smtClean="0"/>
              <a:t>http://health.msn.com/health-topics/addiction/healthy-behaviors-will-help-you-live-longer-cdc</a:t>
            </a:r>
          </a:p>
          <a:p>
            <a:pPr lvl="2">
              <a:buNone/>
            </a:pPr>
            <a:r>
              <a:rPr lang="en-US" sz="1200" dirty="0" smtClean="0"/>
              <a:t>http://www.genomenewsnetwork.org/articles/2004/07/09/calorierestriction.php</a:t>
            </a:r>
          </a:p>
          <a:p>
            <a:pPr lvl="2">
              <a:buNone/>
            </a:pPr>
            <a:endParaRPr lang="en-US" sz="1500" dirty="0" smtClean="0"/>
          </a:p>
          <a:p>
            <a:pPr lvl="2">
              <a:buNone/>
            </a:pPr>
            <a:endParaRPr lang="en-US" sz="1500" dirty="0" smtClean="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Prevents against Diseases &amp; negative consequences </a:t>
            </a:r>
            <a:endParaRPr lang="en-US" dirty="0"/>
          </a:p>
        </p:txBody>
      </p:sp>
      <p:sp>
        <p:nvSpPr>
          <p:cNvPr id="3" name="Content Placeholder 2"/>
          <p:cNvSpPr>
            <a:spLocks noGrp="1"/>
          </p:cNvSpPr>
          <p:nvPr>
            <p:ph idx="1"/>
          </p:nvPr>
        </p:nvSpPr>
        <p:spPr>
          <a:xfrm>
            <a:off x="228600" y="1981200"/>
            <a:ext cx="7848600" cy="4876800"/>
          </a:xfrm>
        </p:spPr>
        <p:txBody>
          <a:bodyPr>
            <a:normAutofit fontScale="92500" lnSpcReduction="10000"/>
          </a:bodyPr>
          <a:lstStyle/>
          <a:p>
            <a:r>
              <a:rPr lang="en-US" sz="2400" dirty="0" smtClean="0"/>
              <a:t>A human body without proper nutrients is vulnerable to disease causing viruses and bacteria (FDA)</a:t>
            </a:r>
          </a:p>
          <a:p>
            <a:endParaRPr lang="en-US" sz="2400" dirty="0" smtClean="0"/>
          </a:p>
          <a:p>
            <a:r>
              <a:rPr lang="en-US" sz="2400" dirty="0" smtClean="0"/>
              <a:t>If you suffer from obesity or malnutrition you have a high chance of developing many diseases such as heart dysfunction, cancer, diabetes, osteoporosis and many others. ( FDA) </a:t>
            </a:r>
            <a:br>
              <a:rPr lang="en-US" sz="2400" dirty="0" smtClean="0"/>
            </a:br>
            <a:endParaRPr lang="en-US" sz="2400" dirty="0" smtClean="0"/>
          </a:p>
          <a:p>
            <a:r>
              <a:rPr lang="en-US" sz="2400" dirty="0" smtClean="0"/>
              <a:t>Eating healthy balanced meals will lower risk factors for disease </a:t>
            </a:r>
          </a:p>
          <a:p>
            <a:endParaRPr lang="en-US" sz="2400" dirty="0" smtClean="0"/>
          </a:p>
          <a:p>
            <a:pPr>
              <a:buNone/>
            </a:pPr>
            <a:endParaRPr lang="en-US" sz="2400" dirty="0" smtClean="0"/>
          </a:p>
          <a:p>
            <a:pPr>
              <a:buNone/>
            </a:pPr>
            <a:r>
              <a:rPr lang="en-US" sz="1600" dirty="0" smtClean="0"/>
              <a:t>http://ezinearticles.com/?Healthy-Eating-Benefits-of-EPA-and-DHA&amp;id=6092789</a:t>
            </a:r>
          </a:p>
          <a:p>
            <a:pPr>
              <a:buNone/>
            </a:pPr>
            <a:r>
              <a:rPr lang="en-US" sz="1500" dirty="0" smtClean="0"/>
              <a:t>http://www.fda.gov/Food/LabelingNutrition/ucm202780.htm</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152400" y="1609416"/>
            <a:ext cx="7543800" cy="5248584"/>
          </a:xfrm>
        </p:spPr>
        <p:txBody>
          <a:bodyPr>
            <a:normAutofit/>
          </a:bodyPr>
          <a:lstStyle/>
          <a:p>
            <a:r>
              <a:rPr lang="en-US" dirty="0" smtClean="0"/>
              <a:t>Don’t worry about things you </a:t>
            </a:r>
            <a:r>
              <a:rPr lang="en-US" dirty="0" smtClean="0"/>
              <a:t>can’t </a:t>
            </a:r>
            <a:r>
              <a:rPr lang="en-US" dirty="0" smtClean="0"/>
              <a:t>control like Genetics</a:t>
            </a:r>
          </a:p>
          <a:p>
            <a:pPr>
              <a:buNone/>
            </a:pPr>
            <a:endParaRPr lang="en-US" dirty="0" smtClean="0"/>
          </a:p>
          <a:p>
            <a:r>
              <a:rPr lang="en-US" dirty="0" smtClean="0"/>
              <a:t>Focus on eating well to strengthen your immune system to keep you disease free</a:t>
            </a:r>
          </a:p>
          <a:p>
            <a:endParaRPr lang="en-US" dirty="0" smtClean="0"/>
          </a:p>
          <a:p>
            <a:r>
              <a:rPr lang="en-US" dirty="0" smtClean="0"/>
              <a:t>Center for Disease Control suggests to eat good foods, get adequate rest, moderate exercise, get sunshine on your body, drink clean water </a:t>
            </a:r>
          </a:p>
          <a:p>
            <a:endParaRPr lang="en-US" dirty="0" smtClean="0"/>
          </a:p>
          <a:p>
            <a:pPr>
              <a:buNone/>
            </a:pPr>
            <a:r>
              <a:rPr lang="en-US" sz="1400" dirty="0" smtClean="0"/>
              <a:t>http://www.naturally-healthy-eating.com/healthy-eating-guidelines.html</a:t>
            </a:r>
          </a:p>
          <a:p>
            <a:pPr>
              <a:buNone/>
            </a:pPr>
            <a:r>
              <a:rPr lang="en-US" sz="1400" dirty="0" smtClean="0"/>
              <a:t>http://www.cdc.gov/chronicdisease/overview/index.htm</a:t>
            </a:r>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Looks and feelings </a:t>
            </a:r>
            <a:endParaRPr lang="en-US" dirty="0"/>
          </a:p>
        </p:txBody>
      </p:sp>
      <p:sp>
        <p:nvSpPr>
          <p:cNvPr id="3" name="Content Placeholder 2"/>
          <p:cNvSpPr>
            <a:spLocks noGrp="1"/>
          </p:cNvSpPr>
          <p:nvPr>
            <p:ph idx="1"/>
          </p:nvPr>
        </p:nvSpPr>
        <p:spPr>
          <a:xfrm>
            <a:off x="0" y="1609416"/>
            <a:ext cx="8001000" cy="5096184"/>
          </a:xfrm>
        </p:spPr>
        <p:txBody>
          <a:bodyPr>
            <a:normAutofit lnSpcReduction="10000"/>
          </a:bodyPr>
          <a:lstStyle/>
          <a:p>
            <a:r>
              <a:rPr lang="en-US" dirty="0" smtClean="0"/>
              <a:t>Healthy foods that contain :</a:t>
            </a:r>
          </a:p>
          <a:p>
            <a:pPr lvl="4"/>
            <a:r>
              <a:rPr lang="en-US" dirty="0" smtClean="0"/>
              <a:t>vitamin A, contribute to healthy hair, skin and nails</a:t>
            </a:r>
          </a:p>
          <a:p>
            <a:pPr lvl="4"/>
            <a:r>
              <a:rPr lang="en-US" dirty="0" smtClean="0"/>
              <a:t>vitamin C, contribute to healthy teeth</a:t>
            </a:r>
          </a:p>
          <a:p>
            <a:pPr lvl="4"/>
            <a:r>
              <a:rPr lang="en-US" dirty="0" smtClean="0"/>
              <a:t>Vitamin B6, contribute to good brain performance </a:t>
            </a:r>
          </a:p>
          <a:p>
            <a:pPr lvl="4"/>
            <a:r>
              <a:rPr lang="en-US" dirty="0" smtClean="0"/>
              <a:t>Also, calcium is known to increase bone strength</a:t>
            </a:r>
          </a:p>
          <a:p>
            <a:pPr lvl="4">
              <a:buNone/>
            </a:pPr>
            <a:r>
              <a:rPr lang="en-US" dirty="0" smtClean="0"/>
              <a:t>			(U.S. Department of Health and Human Services) </a:t>
            </a:r>
          </a:p>
          <a:p>
            <a:r>
              <a:rPr lang="en-US" dirty="0" smtClean="0"/>
              <a:t>Choose fresh fruits, vegetables, meats, poultry, and whole grains </a:t>
            </a:r>
            <a:r>
              <a:rPr lang="en-US" sz="1600" dirty="0" smtClean="0"/>
              <a:t>(U.S.HHS)</a:t>
            </a:r>
          </a:p>
          <a:p>
            <a:pPr>
              <a:buNone/>
            </a:pPr>
            <a:endParaRPr lang="en-US" dirty="0" smtClean="0"/>
          </a:p>
          <a:p>
            <a:r>
              <a:rPr lang="en-US" dirty="0" smtClean="0"/>
              <a:t>Stay away from saturated fats ! </a:t>
            </a:r>
          </a:p>
          <a:p>
            <a:endParaRPr lang="en-US" sz="1600" dirty="0" smtClean="0"/>
          </a:p>
          <a:p>
            <a:endParaRPr lang="en-US" sz="1600" dirty="0" smtClean="0"/>
          </a:p>
          <a:p>
            <a:pPr>
              <a:buNone/>
            </a:pPr>
            <a:endParaRPr lang="en-US" sz="1600" dirty="0" smtClean="0"/>
          </a:p>
          <a:p>
            <a:pPr>
              <a:buNone/>
            </a:pPr>
            <a:r>
              <a:rPr lang="en-US" sz="1400" dirty="0" smtClean="0"/>
              <a:t>http://www.healthfinder.gov/prevention/ViewTopic.aspx?topicID=21&amp;cnt=1&amp;areaID=5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a:xfrm>
            <a:off x="228600" y="1609416"/>
            <a:ext cx="7467600" cy="5019984"/>
          </a:xfrm>
        </p:spPr>
        <p:txBody>
          <a:bodyPr/>
          <a:lstStyle/>
          <a:p>
            <a:r>
              <a:rPr lang="en-US" sz="2400" dirty="0" smtClean="0"/>
              <a:t>eating healthy can actually help you deal with stress better because you will physically </a:t>
            </a:r>
            <a:r>
              <a:rPr lang="en-US" sz="2400" b="1" i="1" dirty="0" smtClean="0"/>
              <a:t>feel</a:t>
            </a:r>
            <a:r>
              <a:rPr lang="en-US" sz="2400" dirty="0" smtClean="0"/>
              <a:t> better </a:t>
            </a:r>
            <a:r>
              <a:rPr lang="en-US" sz="1600" dirty="0" smtClean="0"/>
              <a:t>(U.S. Department of Health and Human Services)</a:t>
            </a:r>
          </a:p>
          <a:p>
            <a:pPr>
              <a:buNone/>
            </a:pPr>
            <a:endParaRPr lang="en-US" sz="2400" dirty="0" smtClean="0"/>
          </a:p>
          <a:p>
            <a:r>
              <a:rPr lang="en-US" sz="2400" dirty="0" smtClean="0"/>
              <a:t>Healthy foods promote good cell growth and can eliminate harmful toxins in your body. </a:t>
            </a:r>
            <a:r>
              <a:rPr lang="en-US" sz="1600" dirty="0" smtClean="0"/>
              <a:t>(U.S.HHS)</a:t>
            </a:r>
          </a:p>
          <a:p>
            <a:endParaRPr lang="en-US" sz="2400" dirty="0" smtClean="0"/>
          </a:p>
          <a:p>
            <a:r>
              <a:rPr lang="en-US" sz="2400" dirty="0" smtClean="0"/>
              <a:t>Maintain a healthy weight while allowing your body to burn fat </a:t>
            </a:r>
          </a:p>
          <a:p>
            <a:endParaRPr lang="en-US" sz="2400" dirty="0" smtClean="0"/>
          </a:p>
          <a:p>
            <a:pPr>
              <a:buNone/>
            </a:pPr>
            <a:r>
              <a:rPr lang="en-US" sz="1400" dirty="0" smtClean="0"/>
              <a:t>http://www.healthfinder.gov/prevention/ViewTopic.aspx?topicID=21&amp;cnt=1&amp;areaID=5</a:t>
            </a:r>
          </a:p>
          <a:p>
            <a:pPr>
              <a:buNone/>
            </a:pPr>
            <a:endParaRPr lang="en-US"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1185</TotalTime>
  <Words>471</Words>
  <Application>Microsoft Office PowerPoint</Application>
  <PresentationFormat>On-screen Show (4:3)</PresentationFormat>
  <Paragraphs>97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Opulent</vt:lpstr>
      <vt:lpstr>Slide 1</vt:lpstr>
      <vt:lpstr>Eating healthy will help you live a longer, happier life </vt:lpstr>
      <vt:lpstr>Overview </vt:lpstr>
      <vt:lpstr>Longer, Healthier life </vt:lpstr>
      <vt:lpstr>Continued … </vt:lpstr>
      <vt:lpstr>Prevents against Diseases &amp; negative consequences </vt:lpstr>
      <vt:lpstr>continued</vt:lpstr>
      <vt:lpstr>Looks and feelings </vt:lpstr>
      <vt:lpstr>Continued… </vt:lpstr>
      <vt:lpstr>Recap </vt:lpstr>
      <vt:lpstr>Health and happiness go hand in hand. To live life to the fullest and enjoy every bit of it, it is extremely important for EVERY ONE OF US TO EAT healthy !</vt:lpstr>
      <vt:lpstr>References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Nutrition will help you live a longer, happier life</dc:title>
  <dc:creator>jeff</dc:creator>
  <cp:lastModifiedBy>alexis</cp:lastModifiedBy>
  <cp:revision>151</cp:revision>
  <dcterms:created xsi:type="dcterms:W3CDTF">2011-11-08T14:41:37Z</dcterms:created>
  <dcterms:modified xsi:type="dcterms:W3CDTF">2011-11-11T14:13:43Z</dcterms:modified>
</cp:coreProperties>
</file>